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主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74461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8229600" cy="652934"/>
          </a:xfrm>
        </p:spPr>
        <p:txBody>
          <a:bodyPr/>
          <a:lstStyle>
            <a:lvl1pPr>
              <a:defRPr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917032"/>
          </a:xfrm>
        </p:spPr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Guomaolong</dc:creator>
  <cp:lastModifiedBy>deeplm</cp:lastModifiedBy>
  <cp:revision>9</cp:revision>
  <dcterms:created xsi:type="dcterms:W3CDTF">2015-11-14T03:24:14Z</dcterms:created>
  <dcterms:modified xsi:type="dcterms:W3CDTF">2016-05-04T02:11:59Z</dcterms:modified>
</cp:coreProperties>
</file>