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12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主题幻灯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/>
          <a:lstStyle>
            <a:lvl1pPr>
              <a:defRPr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744615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52735"/>
            <a:ext cx="8229600" cy="652934"/>
          </a:xfrm>
        </p:spPr>
        <p:txBody>
          <a:bodyPr/>
          <a:lstStyle>
            <a:lvl1pPr>
              <a:defRPr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3917032"/>
          </a:xfrm>
        </p:spPr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latin typeface="微软雅黑" pitchFamily="34" charset="-122"/>
                <a:ea typeface="微软雅黑" pitchFamily="34" charset="-122"/>
              </a:defRPr>
            </a:lvl2pPr>
            <a:lvl3pPr>
              <a:defRPr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0</Words>
  <Application>Microsoft Office PowerPoint</Application>
  <PresentationFormat>全屏显示(4:3)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幻灯片 1</vt:lpstr>
      <vt:lpstr>幻灯片 2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Guomaolong</dc:creator>
  <cp:lastModifiedBy>deeplm</cp:lastModifiedBy>
  <cp:revision>9</cp:revision>
  <dcterms:created xsi:type="dcterms:W3CDTF">2015-11-14T03:24:14Z</dcterms:created>
  <dcterms:modified xsi:type="dcterms:W3CDTF">2016-05-04T02:11:59Z</dcterms:modified>
</cp:coreProperties>
</file>